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e6df5b35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e6df5b35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e6df5b35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e6df5b35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e6df5b35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e6df5b35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6df5b35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6df5b35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e6df5b3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e6df5b3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e6df5b3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e6df5b3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e6df5b35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e6df5b35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e6df5b35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e6df5b35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32fc660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32fc660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32fc6606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32fc6606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e6df5b35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e6df5b35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92f568e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92f568e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alexanderggl1337@gmail.com" TargetMode="External"/><Relationship Id="rId4" Type="http://schemas.openxmlformats.org/officeDocument/2006/relationships/hyperlink" Target="https://www.figma.com/file/C12uGkCcBTNXNz7Qrpqmuo/%D0%9C%D0%BE%D0%B4%D0%B5%D0%BB%D0%B8%D1%80%D0%BE%D0%B2%D0%B0%D0%BD%D0%B8%D0%B5?t=d9WKctp42cmhJVwn-1" TargetMode="External"/><Relationship Id="rId5" Type="http://schemas.openxmlformats.org/officeDocument/2006/relationships/hyperlink" Target="https://www.figma.com/file/C12uGkCcBTNXNz7Qrpqmuo/%D0%9C%D0%BE%D0%B4%D0%B5%D0%BB%D0%B8%D1%80%D0%BE%D0%B2%D0%B0%D0%BD%D0%B8%D0%B5?t=d9WKctp42cmhJVwn-1" TargetMode="External"/><Relationship Id="rId6" Type="http://schemas.openxmlformats.org/officeDocument/2006/relationships/hyperlink" Target="https://www.figma.com/file/uG2R0XVHxNze7CVNBAZbsf/%D0%A1%D1%85%D0%B5%D0%BC%D0%B0?t=d9WKctp42cmhJVwn-1" TargetMode="External"/><Relationship Id="rId7" Type="http://schemas.openxmlformats.org/officeDocument/2006/relationships/hyperlink" Target="https://www.figma.com/file/rxseiGGeb9LT0lcbpFyxdi/%D0%A6%D0%90?t=d9WKctp42cmhJVwn-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430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Roboto"/>
                <a:ea typeface="Roboto"/>
                <a:cs typeface="Roboto"/>
                <a:sym typeface="Roboto"/>
              </a:rPr>
              <a:t>САЙТ КАРШЕРИНГ</a:t>
            </a:r>
            <a:endParaRPr sz="7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247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ИНДИВИДУАЛЬНЫЙ</a:t>
            </a: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ПРОЕКТ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461700" y="3112550"/>
            <a:ext cx="222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ПЛАТОНОВ</a:t>
            </a:r>
            <a:r>
              <a:rPr lang="ru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А. А. 2993</a:t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ПЛЮСЫ/МИНУСЫ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Сайт легко найти и использовать</a:t>
            </a: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Гибкие условия аренды;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Проверка на уровень водительского удостоверения</a:t>
            </a: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Ограниченный выбор автомобилей;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ополнительная плата за дополнительные услуги;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Ограничения по местности.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АНАЛИЗ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Современный и удобный дизайн, позволяющий пользователям легко находить нужную информацию;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Полный спектр услуг, связанных с арендой автомобилей;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Новости и акции позволяют быть в курсе последних событий и экономить на аренде автомобилей;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олитика конфиденциальности, защищающая личные данные пользователей;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Аккаунты в соцсетях, где публикуются акции, новости и др.;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Контактная информация для связи с компанией.</a:t>
            </a:r>
            <a:endParaRPr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ВЫВОД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В результате создания сайта для каршеринга, мы получили продукт, который должен обеспечить комфортное и удобное использование услуг каршеринга для клиентов.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50550" y="4597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alexanderggl1337@gmail.com</a:t>
            </a: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+7 (911) 602-64-20</a:t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5">
            <a:hlinkClick r:id="rId4"/>
          </p:cNvPr>
          <p:cNvSpPr txBox="1"/>
          <p:nvPr/>
        </p:nvSpPr>
        <p:spPr>
          <a:xfrm>
            <a:off x="50550" y="3789325"/>
            <a:ext cx="5957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Макет</a:t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Схема</a:t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ЦА</a:t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ЦЕЛЬ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Разработка сервиса для аренды автомобилей с удобным и безопасным взаимодействием между арендодателями и арендаторами.</a:t>
            </a:r>
            <a:endParaRPr sz="29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ЗАДАЧИ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Дизайн сайта;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Функционал для бронирования автомобилей;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Система управления парком автомобилей;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Система лояльности и скидок;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Техническая поддержка;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Система оценки и отзывов;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Roboto"/>
              <a:buAutoNum type="arabicPeriod"/>
            </a:pPr>
            <a:r>
              <a:rPr lang="ru" sz="2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Интерфейс для оплаты услуг каршеринга.</a:t>
            </a:r>
            <a:endParaRPr sz="2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ГИПОТЕЗА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/ОПИСАНИЕ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Сайт позволит людям экономить время и деньги, предоставляя удобный и доступный способ аренды автомобилей;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Разработка сайта, позволяющего пользователям бронировать автомобили на определенное время и место. Сайт содержит информацию об автомобилях и стоимости аренды. Каршеринг увеличит количество людей, предпочитающих арендовать автомобили вместо покупки своих собственных. Это приводит к уменьшению числа автомобилей и снижает загрязнение окружающей среды.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КОД (ГЛАВНАЯ)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/ПРОТОТИП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800" y="2"/>
            <a:ext cx="2014225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4195" l="0" r="0" t="4195"/>
          <a:stretch/>
        </p:blipFill>
        <p:spPr>
          <a:xfrm>
            <a:off x="0" y="1152475"/>
            <a:ext cx="7067058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1821" r="1821" t="0"/>
          <a:stretch/>
        </p:blipFill>
        <p:spPr>
          <a:xfrm>
            <a:off x="311697" y="0"/>
            <a:ext cx="709235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СХЕМА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ЦА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4"/>
            <a:ext cx="9144003" cy="354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МАКЕТ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ГЛАВНАЯ</a:t>
            </a:r>
            <a:br>
              <a:rPr lang="ru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РАЗДЕЛЫ НАВИГАЦИИ</a:t>
            </a:r>
            <a:endParaRPr sz="13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174" y="0"/>
            <a:ext cx="20142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7594" y="0"/>
            <a:ext cx="46866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ХАРАКТЕРИСТИКИ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Каршеринг - услуга, предоставляющая доступ к автомобилям на короткий срок.</a:t>
            </a:r>
            <a:endParaRPr sz="1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Они дают возможность арендовать автомобиль, не имея собственного транспорта. Каршеринг позволяет снизить количество автомобилей на дорогах, что способствует сокращению заторов на дорогах.</a:t>
            </a:r>
            <a:endParaRPr sz="1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Целью является создание более удобного и доступного способа передвижения в городе, а также снижение нагрузки на дорожную инфраструктуру и окружающую среду.</a:t>
            </a:r>
            <a:endParaRPr sz="1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